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BB061-AE03-4ED0-8B08-186C1C0306EA}" type="datetimeFigureOut">
              <a:rPr lang="tr-TR" smtClean="0"/>
              <a:pPr/>
              <a:t>11.12.2019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705F58-B794-4C2A-BE79-3F137B9950C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dburomobilyalari.com/" TargetMode="External"/><Relationship Id="rId2" Type="http://schemas.openxmlformats.org/officeDocument/2006/relationships/hyperlink" Target="mailto:info@esdburomobilyalar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ÇETİN MOBİLYA </a:t>
            </a:r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2000" b="1" dirty="0">
                <a:solidFill>
                  <a:schemeClr val="tx1"/>
                </a:solidFill>
              </a:rPr>
              <a:t>Ahi </a:t>
            </a:r>
            <a:r>
              <a:rPr lang="tr-TR" sz="2000" b="1" dirty="0" err="1">
                <a:solidFill>
                  <a:schemeClr val="tx1"/>
                </a:solidFill>
              </a:rPr>
              <a:t>Evran</a:t>
            </a:r>
            <a:r>
              <a:rPr lang="tr-TR" sz="2000" b="1" dirty="0">
                <a:solidFill>
                  <a:schemeClr val="tx1"/>
                </a:solidFill>
              </a:rPr>
              <a:t> Mah. Sincan Sanayi Sitesi 214. Cad. </a:t>
            </a:r>
            <a:r>
              <a:rPr lang="tr-TR" sz="2000" b="1" dirty="0" smtClean="0">
                <a:solidFill>
                  <a:schemeClr val="tx1"/>
                </a:solidFill>
              </a:rPr>
              <a:t>No:64 / A </a:t>
            </a:r>
            <a:r>
              <a:rPr lang="tr-TR" sz="2000" b="1" dirty="0">
                <a:solidFill>
                  <a:schemeClr val="tx1"/>
                </a:solidFill>
              </a:rPr>
              <a:t>Sincan/ANKARA</a:t>
            </a: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b="1" dirty="0">
                <a:solidFill>
                  <a:schemeClr val="tx1"/>
                </a:solidFill>
              </a:rPr>
              <a:t>Tel : 0312-276 44 45    </a:t>
            </a:r>
            <a:r>
              <a:rPr lang="tr-TR" sz="2000" b="1" dirty="0" err="1">
                <a:solidFill>
                  <a:schemeClr val="tx1"/>
                </a:solidFill>
              </a:rPr>
              <a:t>Fax</a:t>
            </a:r>
            <a:r>
              <a:rPr lang="tr-TR" sz="2000" b="1" dirty="0">
                <a:solidFill>
                  <a:schemeClr val="tx1"/>
                </a:solidFill>
              </a:rPr>
              <a:t> : 0312-276 44 45    E-posta : </a:t>
            </a:r>
            <a:r>
              <a:rPr lang="tr-TR" sz="2000" b="1" i="1" u="sng" dirty="0">
                <a:hlinkClick r:id="rId2"/>
              </a:rPr>
              <a:t>info@esdburomobilyalari.com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i="1" u="sng" dirty="0">
                <a:hlinkClick r:id="rId3"/>
              </a:rPr>
              <a:t>www.esdburomobilyalari.com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/>
              <a:t/>
            </a:r>
            <a:br>
              <a:rPr lang="tr-TR" sz="2000" b="1" dirty="0"/>
            </a:br>
            <a:endParaRPr lang="tr-TR" sz="2000" b="1" dirty="0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272808" cy="1752600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ESD ÜRÜN ÖZELLİKLERİ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3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per-Pc\Desktop\SRK-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888432" cy="587727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3008313" cy="526380"/>
          </a:xfrm>
        </p:spPr>
        <p:txBody>
          <a:bodyPr/>
          <a:lstStyle/>
          <a:p>
            <a:pPr algn="ctr"/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1" y="548681"/>
            <a:ext cx="2808312" cy="6309319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tr-TR" sz="1300" b="1" dirty="0" smtClean="0"/>
              <a:t>MODEL – SRK-201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RENK SEÇENEKLERİ – SİYAH/MAVİ </a:t>
            </a:r>
            <a:r>
              <a:rPr lang="tr-TR" sz="1200" b="1" dirty="0" smtClean="0"/>
              <a:t>VE SİYAH DERİ KUMAŞ</a:t>
            </a:r>
            <a:endParaRPr lang="tr-TR" sz="1300" b="1" dirty="0" smtClean="0"/>
          </a:p>
          <a:p>
            <a:pPr>
              <a:buFont typeface="Wingdings"/>
              <a:buChar char="Ø"/>
            </a:pPr>
            <a:r>
              <a:rPr lang="tr-TR" sz="1300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SANDALYE AĞIRLIĞI  12 Kg.</a:t>
            </a:r>
          </a:p>
          <a:p>
            <a:pPr algn="ctr"/>
            <a:r>
              <a:rPr lang="tr-TR" sz="1300" b="1" u="sng" dirty="0" smtClean="0"/>
              <a:t>EK SEÇENEKLER </a:t>
            </a:r>
            <a:endParaRPr lang="tr-TR" sz="1300" b="1" dirty="0" smtClean="0"/>
          </a:p>
          <a:p>
            <a:pPr>
              <a:buFont typeface="Wingdings"/>
              <a:buChar char="Ø"/>
            </a:pPr>
            <a:r>
              <a:rPr lang="tr-TR" sz="1300" b="1" dirty="0" smtClean="0"/>
              <a:t>KROM KOLÇAK 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PLASTİK KOLÇAK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KROM YÜKSEK AMORTİSÖR</a:t>
            </a:r>
          </a:p>
          <a:p>
            <a:endParaRPr lang="tr-TR" sz="1300" b="1" dirty="0"/>
          </a:p>
          <a:p>
            <a:pPr algn="ctr"/>
            <a:r>
              <a:rPr lang="tr-TR" sz="1300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SIRT AYARI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sz="1300" b="1" dirty="0" smtClean="0"/>
              <a:t>SANDALYEMİZİN YÜZEY DİRENCİ 10 ‘</a:t>
            </a:r>
          </a:p>
          <a:p>
            <a:r>
              <a:rPr lang="tr-TR" sz="1300" b="1" dirty="0" smtClean="0"/>
              <a:t>Ω’DAN DÜŞÜKTÜR. </a:t>
            </a:r>
          </a:p>
          <a:p>
            <a:pPr algn="ctr"/>
            <a:endParaRPr lang="tr-TR" b="1" dirty="0" smtClean="0"/>
          </a:p>
        </p:txBody>
      </p:sp>
    </p:spTree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-Pc\Desktop\SRK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836293" cy="6120680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454372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008313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SRK-202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SİYAH/MAVİ     VE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 AĞIRLIĞI  14 Kg.</a:t>
            </a:r>
          </a:p>
          <a:p>
            <a:pPr algn="ctr"/>
            <a:r>
              <a:rPr lang="tr-TR" b="1" u="sng" dirty="0" smtClean="0"/>
              <a:t>EK SEÇENEKLER </a:t>
            </a:r>
            <a:endParaRPr lang="tr-TR" b="1" dirty="0" smtClean="0"/>
          </a:p>
          <a:p>
            <a:pPr>
              <a:buFont typeface="Wingdings"/>
              <a:buChar char="Ø"/>
            </a:pPr>
            <a:r>
              <a:rPr lang="tr-TR" b="1" dirty="0" smtClean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endParaRPr lang="tr-TR" b="1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SANDALYEMİZİN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pPr algn="ctr"/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454372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692696"/>
            <a:ext cx="3008313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SRK-203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 AĞIRLIĞI  14 Kg.</a:t>
            </a:r>
          </a:p>
          <a:p>
            <a:pPr algn="ctr"/>
            <a:r>
              <a:rPr lang="tr-TR" b="1" u="sng" dirty="0" smtClean="0"/>
              <a:t>EK SEÇENEKLER </a:t>
            </a:r>
            <a:endParaRPr lang="tr-TR" b="1" dirty="0" smtClean="0"/>
          </a:p>
          <a:p>
            <a:pPr>
              <a:buFont typeface="Wingdings"/>
              <a:buChar char="Ø"/>
            </a:pPr>
            <a:r>
              <a:rPr lang="tr-TR" b="1" dirty="0" smtClean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endParaRPr lang="tr-TR" b="1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SANDALYEMİZİN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pPr algn="ctr"/>
            <a:endParaRPr lang="tr-TR" b="1" dirty="0" smtClean="0"/>
          </a:p>
          <a:p>
            <a:endParaRPr lang="tr-TR" dirty="0"/>
          </a:p>
        </p:txBody>
      </p:sp>
      <p:pic>
        <p:nvPicPr>
          <p:cNvPr id="6" name="5 Resim" descr="C:\Users\Casper-Pc\AppData\Local\Microsoft\Windows\INetCache\Content.Word\SRK-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41399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sper-Pc\Desktop\MK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332656"/>
            <a:ext cx="3672408" cy="6309320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26380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008313" cy="56166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MK - 100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 AĞIRLIĞI  12 Kg.</a:t>
            </a:r>
          </a:p>
          <a:p>
            <a:pPr algn="ctr"/>
            <a:r>
              <a:rPr lang="tr-TR" b="1" u="sng" dirty="0" smtClean="0"/>
              <a:t>EK SEÇENEKLER </a:t>
            </a:r>
            <a:endParaRPr lang="tr-TR" b="1" dirty="0" smtClean="0"/>
          </a:p>
          <a:p>
            <a:pPr>
              <a:buFont typeface="Wingdings"/>
              <a:buChar char="Ø"/>
            </a:pPr>
            <a:r>
              <a:rPr lang="tr-TR" b="1" dirty="0" smtClean="0"/>
              <a:t>KROM KOLÇAK 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endParaRPr lang="tr-TR" b="1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SANDALYEMİZİN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endParaRPr lang="tr-TR" dirty="0"/>
          </a:p>
        </p:txBody>
      </p:sp>
    </p:spTree>
  </p:cSld>
  <p:clrMapOvr>
    <a:masterClrMapping/>
  </p:clrMapOvr>
  <p:transition advTm="73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sper-Pc\Desktop\MK-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124325" cy="6336704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13978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3008313" cy="58326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MK-101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 AĞIRLIĞI  14 Kg.</a:t>
            </a:r>
          </a:p>
          <a:p>
            <a:pPr algn="ctr"/>
            <a:r>
              <a:rPr lang="tr-TR" b="1" u="sng" dirty="0" smtClean="0"/>
              <a:t>EK SEÇENEKLER </a:t>
            </a:r>
            <a:endParaRPr lang="tr-TR" b="1" dirty="0" smtClean="0"/>
          </a:p>
          <a:p>
            <a:pPr>
              <a:buFont typeface="Wingdings"/>
              <a:buChar char="Ø"/>
            </a:pPr>
            <a:r>
              <a:rPr lang="tr-TR" b="1" dirty="0" smtClean="0"/>
              <a:t>KROM KOLÇAK 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PLASTİK KOLÇAK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endParaRPr lang="tr-TR" b="1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SANDALYELERİMİZ BENZER LABORATUAR SANDALYELERİNE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SIRT AYARI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SANDALYEMİZİN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pPr algn="ctr"/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  <p:transition advTm="70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sper-Pc\Desktop\TB-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672"/>
            <a:ext cx="3152725" cy="5449019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526380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008313" cy="5832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TB - 300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TABURE AĞIRLIĞI  5 Kg.</a:t>
            </a:r>
          </a:p>
          <a:p>
            <a:pPr algn="ctr"/>
            <a:r>
              <a:rPr lang="tr-TR" b="1" u="sng" dirty="0" smtClean="0"/>
              <a:t>EK SEÇENEKLER </a:t>
            </a:r>
          </a:p>
          <a:p>
            <a:r>
              <a:rPr lang="tr-TR" b="1" dirty="0" smtClean="0"/>
              <a:t>&gt; PLASTİK SIRT LIK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endParaRPr lang="tr-TR" b="1" dirty="0" smtClean="0"/>
          </a:p>
          <a:p>
            <a:pPr algn="ctr"/>
            <a:endParaRPr lang="tr-TR" b="1" u="sng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TABURELERİMİZ BENZER LABORATUAR TABURELERİNE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TABUREMİZİN 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sper-Pc\Desktop\TB-S-3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131840" cy="496855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3008313" cy="513978"/>
          </a:xfrm>
        </p:spPr>
        <p:txBody>
          <a:bodyPr/>
          <a:lstStyle/>
          <a:p>
            <a:r>
              <a:rPr lang="tr-TR" dirty="0" smtClean="0"/>
              <a:t>TEKNİK ÖZELLİKLER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3008313" cy="5832648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tr-TR" b="1" dirty="0" smtClean="0"/>
              <a:t>MODEL – TB - 301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RENK SEÇENEKLERİ – SİYAH/MAVİ VE SİYAH DERİ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KUMAŞ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TABURE AĞIRLIĞI  6 Kg.</a:t>
            </a:r>
          </a:p>
          <a:p>
            <a:pPr algn="ctr"/>
            <a:r>
              <a:rPr lang="tr-TR" b="1" u="sng" dirty="0" smtClean="0"/>
              <a:t>EK SEÇENEKLER </a:t>
            </a:r>
            <a:endParaRPr lang="tr-TR" b="1" dirty="0" smtClean="0"/>
          </a:p>
          <a:p>
            <a:pPr>
              <a:buFont typeface="Wingdings"/>
              <a:buChar char="Ø"/>
            </a:pPr>
            <a:r>
              <a:rPr lang="tr-TR" b="1" dirty="0" smtClean="0"/>
              <a:t>KROM YÜKSEK AMORTİSÖR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KROM AYAK DAYAMA</a:t>
            </a:r>
          </a:p>
          <a:p>
            <a:endParaRPr lang="tr-TR" b="1" dirty="0" smtClean="0"/>
          </a:p>
          <a:p>
            <a:pPr algn="ctr"/>
            <a:r>
              <a:rPr lang="tr-TR" b="1" u="sng" dirty="0" smtClean="0"/>
              <a:t>ÜRÜN DETAYLARI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ERGONOMİK OLARAK TASARLANAN TABURELERİMİZ BENZER LABORATUAR TABURELERİNE GÖRE DAHA RAHAT BİR OTURUMA SAHİPTİR.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KALIN SÜNGER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AYARLANA BİLİR YÜKSEKLİK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5 ADET 50 mm ÇAPINDA ESD TEKERLEK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KOLAY MONTAJ</a:t>
            </a:r>
          </a:p>
          <a:p>
            <a:pPr>
              <a:buFont typeface="Wingdings"/>
              <a:buChar char="Ø"/>
            </a:pPr>
            <a:r>
              <a:rPr lang="tr-TR" b="1" dirty="0" smtClean="0"/>
              <a:t>TABUREMİZİN  YÜZEY DİRENCİ 10 ‘</a:t>
            </a:r>
          </a:p>
          <a:p>
            <a:r>
              <a:rPr lang="tr-TR" b="1" dirty="0" smtClean="0"/>
              <a:t>Ω’DAN DÜŞÜKTÜR.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advTm="701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529</Words>
  <Application>Microsoft Office PowerPoint</Application>
  <PresentationFormat>Ekran Gösterisi (4:3)</PresentationFormat>
  <Paragraphs>151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Akış</vt:lpstr>
      <vt:lpstr>ÇETİN MOBİLYA  Ahi Evran Mah. Sincan Sanayi Sitesi 214. Cad. No:64 / A Sincan/ANKARA Tel : 0312-276 44 45    Fax : 0312-276 44 45    E-posta : info@esdburomobilyalari.com www.esdburomobilyalari.com  </vt:lpstr>
      <vt:lpstr>TEKNİK ÖZELLİKLER</vt:lpstr>
      <vt:lpstr>TEKNİK ÖZELLİKLER</vt:lpstr>
      <vt:lpstr>TEKNİK ÖZELLİKLER</vt:lpstr>
      <vt:lpstr>TEKNİK ÖZELLİKLER</vt:lpstr>
      <vt:lpstr>TEKNİK ÖZELLİKLER</vt:lpstr>
      <vt:lpstr>TEKNİK ÖZELLİKLER</vt:lpstr>
      <vt:lpstr>TEKNİK ÖZELLİKLER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 SANDALYE ÜRÜN ÖZELLİKLERİ</dc:title>
  <dc:creator>Casper-Pc</dc:creator>
  <cp:lastModifiedBy>casper</cp:lastModifiedBy>
  <cp:revision>13</cp:revision>
  <dcterms:created xsi:type="dcterms:W3CDTF">2014-10-01T06:47:53Z</dcterms:created>
  <dcterms:modified xsi:type="dcterms:W3CDTF">2019-12-11T09:01:44Z</dcterms:modified>
</cp:coreProperties>
</file>