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3.02.2022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3.02.2022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3.02.2022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3.02.2022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3.02.2022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3.02.2022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3.02.2022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3.02.2022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3.02.2022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3.02.2022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3.02.2022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6BB061-AE03-4ED0-8B08-186C1C0306EA}" type="datetimeFigureOut">
              <a:rPr lang="tr-TR" smtClean="0"/>
              <a:pPr/>
              <a:t>3.02.2022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dburomobilyalari.com/" TargetMode="External"/><Relationship Id="rId2" Type="http://schemas.openxmlformats.org/officeDocument/2006/relationships/hyperlink" Target="mailto:info@esdburomobilyalari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tr-TR" sz="4000" b="1" dirty="0"/>
              <a:t>ÇETİN MOBİLYA </a:t>
            </a:r>
            <a:br>
              <a:rPr lang="tr-TR" sz="1600" b="1" dirty="0"/>
            </a:br>
            <a:r>
              <a:rPr lang="tr-TR" sz="2000" b="1" dirty="0">
                <a:solidFill>
                  <a:schemeClr val="tx1"/>
                </a:solidFill>
              </a:rPr>
              <a:t>Ahi </a:t>
            </a:r>
            <a:r>
              <a:rPr lang="tr-TR" sz="2000" b="1" dirty="0" err="1">
                <a:solidFill>
                  <a:schemeClr val="tx1"/>
                </a:solidFill>
              </a:rPr>
              <a:t>Evran</a:t>
            </a:r>
            <a:r>
              <a:rPr lang="tr-TR" sz="2000" b="1" dirty="0">
                <a:solidFill>
                  <a:schemeClr val="tx1"/>
                </a:solidFill>
              </a:rPr>
              <a:t> Mah. Sincan Sanayi Sitesi 214. Cad. No:64 / A Sincan/ANKARA</a:t>
            </a:r>
            <a:br>
              <a:rPr lang="tr-TR" sz="2000" dirty="0">
                <a:solidFill>
                  <a:schemeClr val="tx1"/>
                </a:solidFill>
              </a:rPr>
            </a:br>
            <a:r>
              <a:rPr lang="tr-TR" sz="2000" b="1" dirty="0">
                <a:solidFill>
                  <a:schemeClr val="tx1"/>
                </a:solidFill>
              </a:rPr>
              <a:t>Tel : 0312-276 44 45    </a:t>
            </a:r>
            <a:r>
              <a:rPr lang="tr-TR" sz="2000" b="1" dirty="0" err="1">
                <a:solidFill>
                  <a:schemeClr val="tx1"/>
                </a:solidFill>
              </a:rPr>
              <a:t>Fax</a:t>
            </a:r>
            <a:r>
              <a:rPr lang="tr-TR" sz="2000" b="1" dirty="0">
                <a:solidFill>
                  <a:schemeClr val="tx1"/>
                </a:solidFill>
              </a:rPr>
              <a:t> : 0312-276 44 45    E-posta : </a:t>
            </a:r>
            <a:r>
              <a:rPr lang="tr-TR" sz="2000" b="1" i="1" u="sng" dirty="0">
                <a:hlinkClick r:id="rId2"/>
              </a:rPr>
              <a:t>info@esdburomobilyalari.com</a:t>
            </a:r>
            <a:br>
              <a:rPr lang="tr-TR" sz="2000" dirty="0"/>
            </a:br>
            <a:r>
              <a:rPr lang="tr-TR" sz="2000" b="1" i="1" u="sng" dirty="0">
                <a:hlinkClick r:id="rId3"/>
              </a:rPr>
              <a:t>www.esdburomobilyalari.com</a:t>
            </a:r>
            <a:br>
              <a:rPr lang="tr-TR" sz="2000" dirty="0"/>
            </a:br>
            <a:br>
              <a:rPr lang="tr-TR" sz="2000" b="1" dirty="0"/>
            </a:br>
            <a:endParaRPr lang="tr-TR" sz="2000" b="1" dirty="0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7700392" cy="175260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solidFill>
                  <a:schemeClr val="tx1"/>
                </a:solidFill>
              </a:rPr>
              <a:t>ESD </a:t>
            </a:r>
            <a:r>
              <a:rPr lang="tr-TR" sz="4400" b="1" dirty="0"/>
              <a:t>KOLTUK</a:t>
            </a:r>
            <a:r>
              <a:rPr lang="tr-TR" sz="4400" b="1" dirty="0">
                <a:solidFill>
                  <a:schemeClr val="tx1"/>
                </a:solidFill>
              </a:rPr>
              <a:t> ÖZELLİKLERİ</a:t>
            </a:r>
          </a:p>
        </p:txBody>
      </p:sp>
    </p:spTree>
  </p:cSld>
  <p:clrMapOvr>
    <a:masterClrMapping/>
  </p:clrMapOvr>
  <p:transition advTm="239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per-Pc\Desktop\SRK-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3888432" cy="5877272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3008313" cy="526380"/>
          </a:xfrm>
        </p:spPr>
        <p:txBody>
          <a:bodyPr/>
          <a:lstStyle/>
          <a:p>
            <a:pPr algn="ctr"/>
            <a:r>
              <a:rPr lang="tr-TR" dirty="0"/>
              <a:t>TEKNİK ÖZELLİKLER</a:t>
            </a:r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251521" y="548681"/>
            <a:ext cx="2808312" cy="6309319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Ø"/>
            </a:pPr>
            <a:r>
              <a:rPr lang="tr-TR" sz="1300" b="1" dirty="0"/>
              <a:t>MODEL – SRK-201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RENK SEÇENEKLERİ – SİYAH/MAVİ </a:t>
            </a:r>
            <a:r>
              <a:rPr lang="tr-TR" sz="1200" b="1" dirty="0"/>
              <a:t>VE SİYAH DERİ KUMAŞ</a:t>
            </a:r>
            <a:endParaRPr lang="tr-TR" sz="1300" b="1" dirty="0"/>
          </a:p>
          <a:p>
            <a:pPr>
              <a:buFont typeface="Wingdings"/>
              <a:buChar char="Ø"/>
            </a:pPr>
            <a:r>
              <a:rPr lang="tr-TR" sz="1300" b="1" dirty="0"/>
              <a:t>ESD KUMAŞ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ESD TEKERLEK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KROM AYAK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SANDALYE AĞIRLIĞI  12 Kg.</a:t>
            </a:r>
          </a:p>
          <a:p>
            <a:pPr algn="ctr"/>
            <a:r>
              <a:rPr lang="tr-TR" sz="1300" b="1" u="sng" dirty="0"/>
              <a:t>EK SEÇENEKLER </a:t>
            </a:r>
            <a:endParaRPr lang="tr-TR" sz="1300" b="1" dirty="0"/>
          </a:p>
          <a:p>
            <a:pPr>
              <a:buFont typeface="Wingdings"/>
              <a:buChar char="Ø"/>
            </a:pPr>
            <a:r>
              <a:rPr lang="tr-TR" sz="1300" b="1" dirty="0"/>
              <a:t>KROM KOLÇAK 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PLASTİK KOLÇAK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KROM AYAK DAYAMA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KROM YÜKSEK AMORTİSÖR</a:t>
            </a:r>
          </a:p>
          <a:p>
            <a:endParaRPr lang="tr-TR" sz="1300" b="1" dirty="0"/>
          </a:p>
          <a:p>
            <a:pPr algn="ctr"/>
            <a:r>
              <a:rPr lang="tr-TR" sz="1300" b="1" u="sng" dirty="0"/>
              <a:t>ÜRÜN DETAYLARI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ERGONOMİK OLARAK TASARLANAN SANDALYELERİMİZ BENZER LABORATUAR SANDALYELERİNE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KALIN SÜNGER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SIRT AYARI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KOLAY MONTAJ</a:t>
            </a:r>
          </a:p>
          <a:p>
            <a:pPr>
              <a:buFont typeface="Wingdings"/>
              <a:buChar char="Ø"/>
            </a:pPr>
            <a:r>
              <a:rPr lang="tr-TR" sz="1300" b="1" dirty="0"/>
              <a:t>SANDALYEMİZİN YÜZEY DİRENCİ 10 ‘</a:t>
            </a:r>
          </a:p>
          <a:p>
            <a:r>
              <a:rPr lang="tr-TR" sz="1300" b="1" dirty="0"/>
              <a:t>Ω’DAN DÜŞÜKTÜR. </a:t>
            </a:r>
          </a:p>
          <a:p>
            <a:pPr algn="ctr"/>
            <a:endParaRPr lang="tr-TR" b="1" dirty="0"/>
          </a:p>
        </p:txBody>
      </p:sp>
    </p:spTree>
  </p:cSld>
  <p:clrMapOvr>
    <a:masterClrMapping/>
  </p:clrMapOvr>
  <p:transition advTm="678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sper-Pc\Desktop\SRK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836293" cy="6120680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08313" cy="454372"/>
          </a:xfrm>
        </p:spPr>
        <p:txBody>
          <a:bodyPr/>
          <a:lstStyle/>
          <a:p>
            <a:r>
              <a:rPr lang="tr-TR" dirty="0"/>
              <a:t>TEKNİK ÖZELLİKLER</a:t>
            </a:r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179512" y="692696"/>
            <a:ext cx="3008313" cy="59766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/>
              <a:buChar char="Ø"/>
            </a:pPr>
            <a:r>
              <a:rPr lang="tr-TR" b="1" dirty="0"/>
              <a:t>MODEL – SRK-202</a:t>
            </a:r>
          </a:p>
          <a:p>
            <a:pPr>
              <a:buFont typeface="Wingdings"/>
              <a:buChar char="Ø"/>
            </a:pPr>
            <a:r>
              <a:rPr lang="tr-TR" b="1" dirty="0"/>
              <a:t>RENK SEÇENEKLERİ – SİYAH/MAVİ     VE SİYAH DERİ KUMAŞ</a:t>
            </a:r>
          </a:p>
          <a:p>
            <a:pPr>
              <a:buFont typeface="Wingdings"/>
              <a:buChar char="Ø"/>
            </a:pPr>
            <a:r>
              <a:rPr lang="tr-TR" b="1" dirty="0"/>
              <a:t>ESD KUMAŞ</a:t>
            </a:r>
          </a:p>
          <a:p>
            <a:pPr>
              <a:buFont typeface="Wingdings"/>
              <a:buChar char="Ø"/>
            </a:pPr>
            <a:r>
              <a:rPr lang="tr-TR" b="1" dirty="0"/>
              <a:t>ESD TEKERLEK</a:t>
            </a:r>
          </a:p>
          <a:p>
            <a:pPr>
              <a:buFont typeface="Wingdings"/>
              <a:buChar char="Ø"/>
            </a:pPr>
            <a:r>
              <a:rPr lang="tr-TR" b="1" dirty="0"/>
              <a:t>KROM AYAK</a:t>
            </a:r>
          </a:p>
          <a:p>
            <a:pPr>
              <a:buFont typeface="Wingdings"/>
              <a:buChar char="Ø"/>
            </a:pPr>
            <a:r>
              <a:rPr lang="tr-TR" b="1" dirty="0"/>
              <a:t>SANDALYE AĞIRLIĞI  14 Kg.</a:t>
            </a:r>
          </a:p>
          <a:p>
            <a:pPr algn="ctr"/>
            <a:r>
              <a:rPr lang="tr-TR" b="1" u="sng" dirty="0"/>
              <a:t>EK SEÇENEKLER </a:t>
            </a:r>
            <a:endParaRPr lang="tr-TR" b="1" dirty="0"/>
          </a:p>
          <a:p>
            <a:pPr>
              <a:buFont typeface="Wingdings"/>
              <a:buChar char="Ø"/>
            </a:pPr>
            <a:r>
              <a:rPr lang="tr-TR" b="1" dirty="0"/>
              <a:t>PLASTİK KOLÇAK</a:t>
            </a:r>
          </a:p>
          <a:p>
            <a:pPr>
              <a:buFont typeface="Wingdings"/>
              <a:buChar char="Ø"/>
            </a:pPr>
            <a:r>
              <a:rPr lang="tr-TR" b="1" dirty="0"/>
              <a:t>KROM AYAK DAYAMA</a:t>
            </a:r>
          </a:p>
          <a:p>
            <a:pPr>
              <a:buFont typeface="Wingdings"/>
              <a:buChar char="Ø"/>
            </a:pPr>
            <a:r>
              <a:rPr lang="tr-TR" b="1" dirty="0"/>
              <a:t>KROM YÜKSEK AMORTİSÖR</a:t>
            </a:r>
          </a:p>
          <a:p>
            <a:endParaRPr lang="tr-TR" b="1" dirty="0"/>
          </a:p>
          <a:p>
            <a:pPr algn="ctr"/>
            <a:r>
              <a:rPr lang="tr-TR" b="1" u="sng" dirty="0"/>
              <a:t>ÜRÜN DETAYLARI</a:t>
            </a:r>
          </a:p>
          <a:p>
            <a:pPr>
              <a:buFont typeface="Wingdings"/>
              <a:buChar char="Ø"/>
            </a:pPr>
            <a:r>
              <a:rPr lang="tr-TR" b="1" dirty="0"/>
              <a:t>ERGONOMİK OLARAK TASARLANAN SANDALYELERİMİZ BENZER LABORATUAR SANDALYELERİNE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b="1" dirty="0"/>
              <a:t>KALIN SÜNGER</a:t>
            </a:r>
          </a:p>
          <a:p>
            <a:pPr>
              <a:buFont typeface="Wingdings"/>
              <a:buChar char="Ø"/>
            </a:pPr>
            <a:r>
              <a:rPr lang="tr-TR" b="1" dirty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b="1" dirty="0"/>
              <a:t>SIRT AYARI</a:t>
            </a:r>
          </a:p>
          <a:p>
            <a:pPr>
              <a:buFont typeface="Wingdings"/>
              <a:buChar char="Ø"/>
            </a:pPr>
            <a:r>
              <a:rPr lang="tr-TR" b="1" dirty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b="1" dirty="0"/>
              <a:t>KOLAY MONTAJ</a:t>
            </a:r>
          </a:p>
          <a:p>
            <a:pPr>
              <a:buFont typeface="Wingdings"/>
              <a:buChar char="Ø"/>
            </a:pPr>
            <a:r>
              <a:rPr lang="tr-TR" b="1" dirty="0"/>
              <a:t>SANDALYEMİZİN YÜZEY DİRENCİ 10 ‘</a:t>
            </a:r>
          </a:p>
          <a:p>
            <a:r>
              <a:rPr lang="tr-TR" b="1" dirty="0"/>
              <a:t>Ω’DAN DÜŞÜKTÜR. </a:t>
            </a:r>
          </a:p>
          <a:p>
            <a:pPr algn="ctr"/>
            <a:endParaRPr lang="tr-TR" b="1" dirty="0"/>
          </a:p>
          <a:p>
            <a:endParaRPr lang="tr-TR" dirty="0"/>
          </a:p>
        </p:txBody>
      </p:sp>
    </p:spTree>
  </p:cSld>
  <p:clrMapOvr>
    <a:masterClrMapping/>
  </p:clrMapOvr>
  <p:transition advTm="746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08313" cy="454372"/>
          </a:xfrm>
        </p:spPr>
        <p:txBody>
          <a:bodyPr/>
          <a:lstStyle/>
          <a:p>
            <a:r>
              <a:rPr lang="tr-TR" dirty="0"/>
              <a:t>TEKNİK ÖZELLİKLER</a:t>
            </a:r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179512" y="692696"/>
            <a:ext cx="3008313" cy="59766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/>
              <a:buChar char="Ø"/>
            </a:pPr>
            <a:r>
              <a:rPr lang="tr-TR" b="1" dirty="0"/>
              <a:t>MODEL – SRK-203</a:t>
            </a:r>
          </a:p>
          <a:p>
            <a:pPr>
              <a:buFont typeface="Wingdings"/>
              <a:buChar char="Ø"/>
            </a:pPr>
            <a:r>
              <a:rPr lang="tr-TR" b="1" dirty="0"/>
              <a:t>RENK SEÇENEKLERİ – SİYAH</a:t>
            </a:r>
          </a:p>
          <a:p>
            <a:pPr>
              <a:buFont typeface="Wingdings"/>
              <a:buChar char="Ø"/>
            </a:pPr>
            <a:r>
              <a:rPr lang="tr-TR" b="1" dirty="0"/>
              <a:t>ESD SİYAH DERİ KUMAŞ</a:t>
            </a:r>
          </a:p>
          <a:p>
            <a:pPr>
              <a:buFont typeface="Wingdings"/>
              <a:buChar char="Ø"/>
            </a:pPr>
            <a:r>
              <a:rPr lang="tr-TR" b="1" dirty="0"/>
              <a:t>ESD TEKERLEK</a:t>
            </a:r>
          </a:p>
          <a:p>
            <a:pPr>
              <a:buFont typeface="Wingdings"/>
              <a:buChar char="Ø"/>
            </a:pPr>
            <a:r>
              <a:rPr lang="tr-TR" b="1" dirty="0"/>
              <a:t>KROM AYAK</a:t>
            </a:r>
          </a:p>
          <a:p>
            <a:pPr>
              <a:buFont typeface="Wingdings"/>
              <a:buChar char="Ø"/>
            </a:pPr>
            <a:r>
              <a:rPr lang="tr-TR" b="1" dirty="0"/>
              <a:t>SANDALYE AĞIRLIĞI  14 Kg.</a:t>
            </a:r>
          </a:p>
          <a:p>
            <a:pPr algn="ctr"/>
            <a:r>
              <a:rPr lang="tr-TR" b="1" u="sng" dirty="0"/>
              <a:t>EK SEÇENEKLER </a:t>
            </a:r>
            <a:endParaRPr lang="tr-TR" b="1" dirty="0"/>
          </a:p>
          <a:p>
            <a:pPr>
              <a:buFont typeface="Wingdings"/>
              <a:buChar char="Ø"/>
            </a:pPr>
            <a:r>
              <a:rPr lang="tr-TR" b="1" dirty="0"/>
              <a:t>PLASTİK KOLÇAK</a:t>
            </a:r>
          </a:p>
          <a:p>
            <a:pPr>
              <a:buFont typeface="Wingdings"/>
              <a:buChar char="Ø"/>
            </a:pPr>
            <a:r>
              <a:rPr lang="tr-TR" b="1" dirty="0"/>
              <a:t>KROM AYAK DAYAMA</a:t>
            </a:r>
          </a:p>
          <a:p>
            <a:pPr>
              <a:buFont typeface="Wingdings"/>
              <a:buChar char="Ø"/>
            </a:pPr>
            <a:r>
              <a:rPr lang="tr-TR" b="1" dirty="0"/>
              <a:t>KROM YÜKSEK AMORTİSÖR</a:t>
            </a:r>
          </a:p>
          <a:p>
            <a:endParaRPr lang="tr-TR" b="1" dirty="0"/>
          </a:p>
          <a:p>
            <a:pPr algn="ctr"/>
            <a:r>
              <a:rPr lang="tr-TR" b="1" u="sng" dirty="0"/>
              <a:t>ÜRÜN DETAYLARI</a:t>
            </a:r>
          </a:p>
          <a:p>
            <a:pPr>
              <a:buFont typeface="Wingdings"/>
              <a:buChar char="Ø"/>
            </a:pPr>
            <a:r>
              <a:rPr lang="tr-TR" b="1" dirty="0"/>
              <a:t>ERGONOMİK OLARAK TASARLANAN SANDALYELERİMİZ BENZER LABORATUAR SANDALYELERİNE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b="1" dirty="0"/>
              <a:t>KALIN SÜNGER</a:t>
            </a:r>
          </a:p>
          <a:p>
            <a:pPr>
              <a:buFont typeface="Wingdings"/>
              <a:buChar char="Ø"/>
            </a:pPr>
            <a:r>
              <a:rPr lang="tr-TR" b="1" dirty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b="1" dirty="0"/>
              <a:t>SIRT AYARI</a:t>
            </a:r>
          </a:p>
          <a:p>
            <a:pPr>
              <a:buFont typeface="Wingdings"/>
              <a:buChar char="Ø"/>
            </a:pPr>
            <a:r>
              <a:rPr lang="tr-TR" b="1" dirty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b="1" dirty="0"/>
              <a:t>KOLAY MONTAJ</a:t>
            </a:r>
          </a:p>
          <a:p>
            <a:pPr>
              <a:buFont typeface="Wingdings"/>
              <a:buChar char="Ø"/>
            </a:pPr>
            <a:r>
              <a:rPr lang="tr-TR" b="1" dirty="0"/>
              <a:t>SANDALYEMİZİN YÜZEY DİRENCİ 10 ‘</a:t>
            </a:r>
          </a:p>
          <a:p>
            <a:r>
              <a:rPr lang="tr-TR" b="1" dirty="0"/>
              <a:t>Ω’DAN DÜŞÜKTÜR. </a:t>
            </a:r>
          </a:p>
          <a:p>
            <a:pPr algn="ctr"/>
            <a:endParaRPr lang="tr-TR" b="1" dirty="0"/>
          </a:p>
          <a:p>
            <a:endParaRPr lang="tr-TR" dirty="0"/>
          </a:p>
        </p:txBody>
      </p:sp>
      <p:pic>
        <p:nvPicPr>
          <p:cNvPr id="6" name="5 Resim" descr="C:\Users\Casper-Pc\AppData\Local\Microsoft\Windows\INetCache\Content.Word\SRK-2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413995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46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sper-Pc\Desktop\MK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332656"/>
            <a:ext cx="3672408" cy="6309320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08313" cy="526380"/>
          </a:xfrm>
        </p:spPr>
        <p:txBody>
          <a:bodyPr/>
          <a:lstStyle/>
          <a:p>
            <a:r>
              <a:rPr lang="tr-TR" dirty="0"/>
              <a:t>TEKNİK ÖZELLİKLER</a:t>
            </a:r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179512" y="764704"/>
            <a:ext cx="3008313" cy="5616624"/>
          </a:xfrm>
        </p:spPr>
        <p:txBody>
          <a:bodyPr>
            <a:normAutofit fontScale="92500" lnSpcReduction="20000"/>
          </a:bodyPr>
          <a:lstStyle/>
          <a:p>
            <a:pPr>
              <a:buFont typeface="Wingdings"/>
              <a:buChar char="Ø"/>
            </a:pPr>
            <a:r>
              <a:rPr lang="tr-TR" b="1" dirty="0"/>
              <a:t>MODEL – MK - 100</a:t>
            </a:r>
          </a:p>
          <a:p>
            <a:pPr>
              <a:buFont typeface="Wingdings"/>
              <a:buChar char="Ø"/>
            </a:pPr>
            <a:r>
              <a:rPr lang="tr-TR" b="1" dirty="0"/>
              <a:t>RENK SEÇENEKLERİ – SİYAH/MAVİ VE SİYAH DERİ KUMAŞ</a:t>
            </a:r>
          </a:p>
          <a:p>
            <a:pPr>
              <a:buFont typeface="Wingdings"/>
              <a:buChar char="Ø"/>
            </a:pPr>
            <a:r>
              <a:rPr lang="tr-TR" b="1" dirty="0"/>
              <a:t>ESD KUMAŞ</a:t>
            </a:r>
          </a:p>
          <a:p>
            <a:pPr>
              <a:buFont typeface="Wingdings"/>
              <a:buChar char="Ø"/>
            </a:pPr>
            <a:r>
              <a:rPr lang="tr-TR" b="1" dirty="0"/>
              <a:t>ESD TEKERLEK</a:t>
            </a:r>
          </a:p>
          <a:p>
            <a:pPr>
              <a:buFont typeface="Wingdings"/>
              <a:buChar char="Ø"/>
            </a:pPr>
            <a:r>
              <a:rPr lang="tr-TR" b="1" dirty="0"/>
              <a:t>KROM AYAK</a:t>
            </a:r>
          </a:p>
          <a:p>
            <a:pPr>
              <a:buFont typeface="Wingdings"/>
              <a:buChar char="Ø"/>
            </a:pPr>
            <a:r>
              <a:rPr lang="tr-TR" b="1" dirty="0"/>
              <a:t>SANDALYE AĞIRLIĞI  12 Kg.</a:t>
            </a:r>
          </a:p>
          <a:p>
            <a:pPr algn="ctr"/>
            <a:r>
              <a:rPr lang="tr-TR" b="1" u="sng" dirty="0"/>
              <a:t>EK SEÇENEKLER </a:t>
            </a:r>
            <a:endParaRPr lang="tr-TR" b="1" dirty="0"/>
          </a:p>
          <a:p>
            <a:pPr>
              <a:buFont typeface="Wingdings"/>
              <a:buChar char="Ø"/>
            </a:pPr>
            <a:r>
              <a:rPr lang="tr-TR" b="1" dirty="0"/>
              <a:t>KROM KOLÇAK </a:t>
            </a:r>
          </a:p>
          <a:p>
            <a:pPr>
              <a:buFont typeface="Wingdings"/>
              <a:buChar char="Ø"/>
            </a:pPr>
            <a:r>
              <a:rPr lang="tr-TR" b="1" dirty="0"/>
              <a:t>PLASTİK KOLÇAK</a:t>
            </a:r>
          </a:p>
          <a:p>
            <a:pPr>
              <a:buFont typeface="Wingdings"/>
              <a:buChar char="Ø"/>
            </a:pPr>
            <a:r>
              <a:rPr lang="tr-TR" b="1" dirty="0"/>
              <a:t>KROM AYAK DAYAMA</a:t>
            </a:r>
          </a:p>
          <a:p>
            <a:pPr>
              <a:buFont typeface="Wingdings"/>
              <a:buChar char="Ø"/>
            </a:pPr>
            <a:r>
              <a:rPr lang="tr-TR" b="1" dirty="0"/>
              <a:t>KROM YÜKSEK AMORTİSÖR</a:t>
            </a:r>
          </a:p>
          <a:p>
            <a:endParaRPr lang="tr-TR" b="1" dirty="0"/>
          </a:p>
          <a:p>
            <a:pPr algn="ctr"/>
            <a:r>
              <a:rPr lang="tr-TR" b="1" u="sng" dirty="0"/>
              <a:t>ÜRÜN DETAYLARI</a:t>
            </a:r>
          </a:p>
          <a:p>
            <a:pPr>
              <a:buFont typeface="Wingdings"/>
              <a:buChar char="Ø"/>
            </a:pPr>
            <a:r>
              <a:rPr lang="tr-TR" b="1" dirty="0"/>
              <a:t>ERGONOMİK OLARAK TASARLANAN SANDALYELERİMİZ BENZER LABORATUAR SANDALYELERİNE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b="1" dirty="0"/>
              <a:t>KALIN SÜNGER</a:t>
            </a:r>
          </a:p>
          <a:p>
            <a:pPr>
              <a:buFont typeface="Wingdings"/>
              <a:buChar char="Ø"/>
            </a:pPr>
            <a:r>
              <a:rPr lang="tr-TR" b="1" dirty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b="1" dirty="0"/>
              <a:t>SIRT AYARI</a:t>
            </a:r>
          </a:p>
          <a:p>
            <a:pPr>
              <a:buFont typeface="Wingdings"/>
              <a:buChar char="Ø"/>
            </a:pPr>
            <a:r>
              <a:rPr lang="tr-TR" b="1" dirty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b="1" dirty="0"/>
              <a:t>KOLAY MONTAJ</a:t>
            </a:r>
          </a:p>
          <a:p>
            <a:pPr>
              <a:buFont typeface="Wingdings"/>
              <a:buChar char="Ø"/>
            </a:pPr>
            <a:r>
              <a:rPr lang="tr-TR" b="1" dirty="0"/>
              <a:t>SANDALYEMİZİN YÜZEY DİRENCİ 10 ‘</a:t>
            </a:r>
          </a:p>
          <a:p>
            <a:r>
              <a:rPr lang="tr-TR" b="1" dirty="0"/>
              <a:t>Ω’DAN DÜŞÜKTÜR. </a:t>
            </a:r>
          </a:p>
          <a:p>
            <a:endParaRPr lang="tr-TR" dirty="0"/>
          </a:p>
        </p:txBody>
      </p:sp>
    </p:spTree>
  </p:cSld>
  <p:clrMapOvr>
    <a:masterClrMapping/>
  </p:clrMapOvr>
  <p:transition advTm="731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sper-Pc\Desktop\MK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4124325" cy="6336704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08313" cy="513978"/>
          </a:xfrm>
        </p:spPr>
        <p:txBody>
          <a:bodyPr/>
          <a:lstStyle/>
          <a:p>
            <a:r>
              <a:rPr lang="tr-TR" dirty="0"/>
              <a:t>TEKNİK ÖZELLİKLER</a:t>
            </a:r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179512" y="764704"/>
            <a:ext cx="3008313" cy="58326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/>
              <a:buChar char="Ø"/>
            </a:pPr>
            <a:r>
              <a:rPr lang="tr-TR" b="1" dirty="0"/>
              <a:t>MODEL – MK-101</a:t>
            </a:r>
          </a:p>
          <a:p>
            <a:pPr>
              <a:buFont typeface="Wingdings"/>
              <a:buChar char="Ø"/>
            </a:pPr>
            <a:r>
              <a:rPr lang="tr-TR" b="1" dirty="0"/>
              <a:t>RENK SEÇENEKLERİ – SİYAH/MAVİ VE SİYAH DERİ KUMAŞ</a:t>
            </a:r>
          </a:p>
          <a:p>
            <a:pPr>
              <a:buFont typeface="Wingdings"/>
              <a:buChar char="Ø"/>
            </a:pPr>
            <a:r>
              <a:rPr lang="tr-TR" b="1" dirty="0"/>
              <a:t>ESD KUMAŞ</a:t>
            </a:r>
          </a:p>
          <a:p>
            <a:pPr>
              <a:buFont typeface="Wingdings"/>
              <a:buChar char="Ø"/>
            </a:pPr>
            <a:r>
              <a:rPr lang="tr-TR" b="1" dirty="0"/>
              <a:t>ESD TEKERLEK</a:t>
            </a:r>
          </a:p>
          <a:p>
            <a:pPr>
              <a:buFont typeface="Wingdings"/>
              <a:buChar char="Ø"/>
            </a:pPr>
            <a:r>
              <a:rPr lang="tr-TR" b="1" dirty="0"/>
              <a:t>KROM AYAK</a:t>
            </a:r>
          </a:p>
          <a:p>
            <a:pPr>
              <a:buFont typeface="Wingdings"/>
              <a:buChar char="Ø"/>
            </a:pPr>
            <a:r>
              <a:rPr lang="tr-TR" b="1" dirty="0"/>
              <a:t>SANDALYE AĞIRLIĞI  14 Kg.</a:t>
            </a:r>
          </a:p>
          <a:p>
            <a:pPr algn="ctr"/>
            <a:r>
              <a:rPr lang="tr-TR" b="1" u="sng" dirty="0"/>
              <a:t>EK SEÇENEKLER </a:t>
            </a:r>
            <a:endParaRPr lang="tr-TR" b="1" dirty="0"/>
          </a:p>
          <a:p>
            <a:pPr>
              <a:buFont typeface="Wingdings"/>
              <a:buChar char="Ø"/>
            </a:pPr>
            <a:r>
              <a:rPr lang="tr-TR" b="1" dirty="0"/>
              <a:t>KROM KOLÇAK </a:t>
            </a:r>
          </a:p>
          <a:p>
            <a:pPr>
              <a:buFont typeface="Wingdings"/>
              <a:buChar char="Ø"/>
            </a:pPr>
            <a:r>
              <a:rPr lang="tr-TR" b="1" dirty="0"/>
              <a:t>PLASTİK KOLÇAK</a:t>
            </a:r>
          </a:p>
          <a:p>
            <a:pPr>
              <a:buFont typeface="Wingdings"/>
              <a:buChar char="Ø"/>
            </a:pPr>
            <a:r>
              <a:rPr lang="tr-TR" b="1" dirty="0"/>
              <a:t>KROM AYAK DAYAMA</a:t>
            </a:r>
          </a:p>
          <a:p>
            <a:pPr>
              <a:buFont typeface="Wingdings"/>
              <a:buChar char="Ø"/>
            </a:pPr>
            <a:r>
              <a:rPr lang="tr-TR" b="1" dirty="0"/>
              <a:t>KROM YÜKSEK AMORTİSÖR</a:t>
            </a:r>
          </a:p>
          <a:p>
            <a:endParaRPr lang="tr-TR" b="1" dirty="0"/>
          </a:p>
          <a:p>
            <a:pPr algn="ctr"/>
            <a:r>
              <a:rPr lang="tr-TR" b="1" u="sng" dirty="0"/>
              <a:t>ÜRÜN DETAYLARI</a:t>
            </a:r>
          </a:p>
          <a:p>
            <a:pPr>
              <a:buFont typeface="Wingdings"/>
              <a:buChar char="Ø"/>
            </a:pPr>
            <a:r>
              <a:rPr lang="tr-TR" b="1" dirty="0"/>
              <a:t>ERGONOMİK OLARAK TASARLANAN SANDALYELERİMİZ BENZER LABORATUAR SANDALYELERİNE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b="1" dirty="0"/>
              <a:t>KALIN SÜNGER</a:t>
            </a:r>
          </a:p>
          <a:p>
            <a:pPr>
              <a:buFont typeface="Wingdings"/>
              <a:buChar char="Ø"/>
            </a:pPr>
            <a:r>
              <a:rPr lang="tr-TR" b="1" dirty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b="1" dirty="0"/>
              <a:t>SIRT AYARI</a:t>
            </a:r>
          </a:p>
          <a:p>
            <a:pPr>
              <a:buFont typeface="Wingdings"/>
              <a:buChar char="Ø"/>
            </a:pPr>
            <a:r>
              <a:rPr lang="tr-TR" b="1" dirty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b="1" dirty="0"/>
              <a:t>KOLAY MONTAJ</a:t>
            </a:r>
          </a:p>
          <a:p>
            <a:pPr>
              <a:buFont typeface="Wingdings"/>
              <a:buChar char="Ø"/>
            </a:pPr>
            <a:r>
              <a:rPr lang="tr-TR" b="1" dirty="0"/>
              <a:t>SANDALYEMİZİN YÜZEY DİRENCİ 10 ‘</a:t>
            </a:r>
          </a:p>
          <a:p>
            <a:r>
              <a:rPr lang="tr-TR" b="1" dirty="0"/>
              <a:t>Ω’DAN DÜŞÜKTÜR. </a:t>
            </a:r>
          </a:p>
          <a:p>
            <a:pPr algn="ctr"/>
            <a:endParaRPr lang="tr-TR" b="1" dirty="0"/>
          </a:p>
          <a:p>
            <a:endParaRPr lang="tr-TR" dirty="0"/>
          </a:p>
        </p:txBody>
      </p:sp>
    </p:spTree>
  </p:cSld>
  <p:clrMapOvr>
    <a:masterClrMapping/>
  </p:clrMapOvr>
  <p:transition advTm="706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sper-Pc\Desktop\TB-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6672"/>
            <a:ext cx="3152725" cy="5449019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08313" cy="526380"/>
          </a:xfrm>
        </p:spPr>
        <p:txBody>
          <a:bodyPr/>
          <a:lstStyle/>
          <a:p>
            <a:r>
              <a:rPr lang="tr-TR" dirty="0"/>
              <a:t>TEKNİK ÖZELLİKLER</a:t>
            </a:r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251520" y="764704"/>
            <a:ext cx="3008313" cy="58326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/>
              <a:buChar char="Ø"/>
            </a:pPr>
            <a:r>
              <a:rPr lang="tr-TR" b="1" dirty="0"/>
              <a:t>MODEL – TB - 300</a:t>
            </a:r>
          </a:p>
          <a:p>
            <a:pPr>
              <a:buFont typeface="Wingdings"/>
              <a:buChar char="Ø"/>
            </a:pPr>
            <a:r>
              <a:rPr lang="tr-TR" b="1" dirty="0"/>
              <a:t>RENK SEÇENEKLERİ – SİYAH/MAVİ VE SİYAH DERİ KUMAŞ</a:t>
            </a:r>
          </a:p>
          <a:p>
            <a:pPr>
              <a:buFont typeface="Wingdings"/>
              <a:buChar char="Ø"/>
            </a:pPr>
            <a:r>
              <a:rPr lang="tr-TR" b="1" dirty="0"/>
              <a:t>ESD KUMAŞ</a:t>
            </a:r>
          </a:p>
          <a:p>
            <a:pPr>
              <a:buFont typeface="Wingdings"/>
              <a:buChar char="Ø"/>
            </a:pPr>
            <a:r>
              <a:rPr lang="tr-TR" b="1" dirty="0"/>
              <a:t>ESD TEKERLEK</a:t>
            </a:r>
          </a:p>
          <a:p>
            <a:pPr>
              <a:buFont typeface="Wingdings"/>
              <a:buChar char="Ø"/>
            </a:pPr>
            <a:r>
              <a:rPr lang="tr-TR" b="1" dirty="0"/>
              <a:t>KROM AYAK</a:t>
            </a:r>
          </a:p>
          <a:p>
            <a:pPr>
              <a:buFont typeface="Wingdings"/>
              <a:buChar char="Ø"/>
            </a:pPr>
            <a:r>
              <a:rPr lang="tr-TR" b="1" dirty="0"/>
              <a:t>TABURE AĞIRLIĞI  5 Kg.</a:t>
            </a:r>
          </a:p>
          <a:p>
            <a:pPr algn="ctr"/>
            <a:r>
              <a:rPr lang="tr-TR" b="1" u="sng" dirty="0"/>
              <a:t>EK SEÇENEKLER </a:t>
            </a:r>
          </a:p>
          <a:p>
            <a:r>
              <a:rPr lang="tr-TR" b="1" dirty="0"/>
              <a:t>&gt; PLASTİK SIRT LIK</a:t>
            </a:r>
          </a:p>
          <a:p>
            <a:pPr>
              <a:buFont typeface="Wingdings"/>
              <a:buChar char="Ø"/>
            </a:pPr>
            <a:r>
              <a:rPr lang="tr-TR" b="1" dirty="0"/>
              <a:t>KROM AYAK DAYAMA</a:t>
            </a:r>
          </a:p>
          <a:p>
            <a:pPr>
              <a:buFont typeface="Wingdings"/>
              <a:buChar char="Ø"/>
            </a:pPr>
            <a:r>
              <a:rPr lang="tr-TR" b="1" dirty="0"/>
              <a:t>KROM YÜKSEK AMORTİSÖR</a:t>
            </a:r>
          </a:p>
          <a:p>
            <a:endParaRPr lang="tr-TR" b="1" dirty="0"/>
          </a:p>
          <a:p>
            <a:pPr algn="ctr"/>
            <a:endParaRPr lang="tr-TR" b="1" u="sng" dirty="0"/>
          </a:p>
          <a:p>
            <a:pPr algn="ctr"/>
            <a:r>
              <a:rPr lang="tr-TR" b="1" u="sng" dirty="0"/>
              <a:t>ÜRÜN DETAYLARI</a:t>
            </a:r>
          </a:p>
          <a:p>
            <a:pPr>
              <a:buFont typeface="Wingdings"/>
              <a:buChar char="Ø"/>
            </a:pPr>
            <a:r>
              <a:rPr lang="tr-TR" b="1" dirty="0"/>
              <a:t>ERGONOMİK OLARAK TASARLANAN TABURELERİMİZ BENZER LABORATUAR TABURELERİNE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b="1" dirty="0"/>
              <a:t>KALIN SÜNGER</a:t>
            </a:r>
          </a:p>
          <a:p>
            <a:pPr>
              <a:buFont typeface="Wingdings"/>
              <a:buChar char="Ø"/>
            </a:pPr>
            <a:r>
              <a:rPr lang="tr-TR" b="1" dirty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b="1" dirty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b="1" dirty="0"/>
              <a:t>KOLAY MONTAJ</a:t>
            </a:r>
          </a:p>
          <a:p>
            <a:pPr>
              <a:buFont typeface="Wingdings"/>
              <a:buChar char="Ø"/>
            </a:pPr>
            <a:r>
              <a:rPr lang="tr-TR" b="1" dirty="0"/>
              <a:t>TABUREMİZİN  YÜZEY DİRENCİ 10 ‘</a:t>
            </a:r>
          </a:p>
          <a:p>
            <a:r>
              <a:rPr lang="tr-TR" b="1" dirty="0"/>
              <a:t>Ω’DAN DÜŞÜKTÜR. 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 advTm="684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sper-Pc\Desktop\TB-S-3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08720"/>
            <a:ext cx="3131840" cy="4968552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251520" y="188640"/>
            <a:ext cx="3008313" cy="513978"/>
          </a:xfrm>
        </p:spPr>
        <p:txBody>
          <a:bodyPr/>
          <a:lstStyle/>
          <a:p>
            <a:r>
              <a:rPr lang="tr-TR" dirty="0"/>
              <a:t>TEKNİK ÖZELLİKLER</a:t>
            </a:r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251520" y="764704"/>
            <a:ext cx="3008313" cy="5832648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Ø"/>
            </a:pPr>
            <a:r>
              <a:rPr lang="tr-TR" b="1" dirty="0"/>
              <a:t>MODEL – TB - 301</a:t>
            </a:r>
          </a:p>
          <a:p>
            <a:pPr>
              <a:buFont typeface="Wingdings"/>
              <a:buChar char="Ø"/>
            </a:pPr>
            <a:r>
              <a:rPr lang="tr-TR" b="1" dirty="0"/>
              <a:t>RENK SEÇENEKLERİ – SİYAH/MAVİ VE SİYAH DERİ KUMAŞ</a:t>
            </a:r>
          </a:p>
          <a:p>
            <a:pPr>
              <a:buFont typeface="Wingdings"/>
              <a:buChar char="Ø"/>
            </a:pPr>
            <a:r>
              <a:rPr lang="tr-TR" b="1" dirty="0"/>
              <a:t>ESD KUMAŞ</a:t>
            </a:r>
          </a:p>
          <a:p>
            <a:pPr>
              <a:buFont typeface="Wingdings"/>
              <a:buChar char="Ø"/>
            </a:pPr>
            <a:r>
              <a:rPr lang="tr-TR" b="1" dirty="0"/>
              <a:t>ESD TEKERLEK</a:t>
            </a:r>
          </a:p>
          <a:p>
            <a:pPr>
              <a:buFont typeface="Wingdings"/>
              <a:buChar char="Ø"/>
            </a:pPr>
            <a:r>
              <a:rPr lang="tr-TR" b="1" dirty="0"/>
              <a:t>KROM AYAK</a:t>
            </a:r>
          </a:p>
          <a:p>
            <a:pPr>
              <a:buFont typeface="Wingdings"/>
              <a:buChar char="Ø"/>
            </a:pPr>
            <a:r>
              <a:rPr lang="tr-TR" b="1" dirty="0"/>
              <a:t>TABURE AĞIRLIĞI  6 Kg.</a:t>
            </a:r>
          </a:p>
          <a:p>
            <a:pPr algn="ctr"/>
            <a:r>
              <a:rPr lang="tr-TR" b="1" u="sng" dirty="0"/>
              <a:t>EK SEÇENEKLER </a:t>
            </a:r>
            <a:endParaRPr lang="tr-TR" b="1" dirty="0"/>
          </a:p>
          <a:p>
            <a:pPr>
              <a:buFont typeface="Wingdings"/>
              <a:buChar char="Ø"/>
            </a:pPr>
            <a:r>
              <a:rPr lang="tr-TR" b="1" dirty="0"/>
              <a:t>KROM YÜKSEK AMORTİSÖR</a:t>
            </a:r>
          </a:p>
          <a:p>
            <a:pPr>
              <a:buFont typeface="Wingdings"/>
              <a:buChar char="Ø"/>
            </a:pPr>
            <a:r>
              <a:rPr lang="tr-TR" b="1" dirty="0"/>
              <a:t>KROM AYAK DAYAMA</a:t>
            </a:r>
          </a:p>
          <a:p>
            <a:endParaRPr lang="tr-TR" b="1" dirty="0"/>
          </a:p>
          <a:p>
            <a:pPr algn="ctr"/>
            <a:r>
              <a:rPr lang="tr-TR" b="1" u="sng" dirty="0"/>
              <a:t>ÜRÜN DETAYLARI</a:t>
            </a:r>
          </a:p>
          <a:p>
            <a:pPr>
              <a:buFont typeface="Wingdings"/>
              <a:buChar char="Ø"/>
            </a:pPr>
            <a:r>
              <a:rPr lang="tr-TR" b="1" dirty="0"/>
              <a:t>ERGONOMİK OLARAK TASARLANAN TABURELERİMİZ BENZER LABORATUAR TABURELERİNE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b="1" dirty="0"/>
              <a:t>KALIN SÜNGER</a:t>
            </a:r>
          </a:p>
          <a:p>
            <a:pPr>
              <a:buFont typeface="Wingdings"/>
              <a:buChar char="Ø"/>
            </a:pPr>
            <a:r>
              <a:rPr lang="tr-TR" b="1" dirty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b="1" dirty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b="1" dirty="0"/>
              <a:t>KOLAY MONTAJ</a:t>
            </a:r>
          </a:p>
          <a:p>
            <a:pPr>
              <a:buFont typeface="Wingdings"/>
              <a:buChar char="Ø"/>
            </a:pPr>
            <a:r>
              <a:rPr lang="tr-TR" b="1" dirty="0"/>
              <a:t>TABUREMİZİN  YÜZEY DİRENCİ 10 ‘</a:t>
            </a:r>
          </a:p>
          <a:p>
            <a:r>
              <a:rPr lang="tr-TR" b="1" dirty="0"/>
              <a:t>Ω’DAN DÜŞÜKTÜR.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 advTm="7016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587</Words>
  <Application>Microsoft Office PowerPoint</Application>
  <PresentationFormat>Ekran Gösterisi (4:3)</PresentationFormat>
  <Paragraphs>151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Wingdings</vt:lpstr>
      <vt:lpstr>Wingdings 2</vt:lpstr>
      <vt:lpstr>Akış</vt:lpstr>
      <vt:lpstr>ÇETİN MOBİLYA  Ahi Evran Mah. Sincan Sanayi Sitesi 214. Cad. No:64 / A Sincan/ANKARA Tel : 0312-276 44 45    Fax : 0312-276 44 45    E-posta : info@esdburomobilyalari.com www.esdburomobilyalari.com  </vt:lpstr>
      <vt:lpstr>TEKNİK ÖZELLİKLER</vt:lpstr>
      <vt:lpstr>TEKNİK ÖZELLİKLER</vt:lpstr>
      <vt:lpstr>TEKNİK ÖZELLİKLER</vt:lpstr>
      <vt:lpstr>TEKNİK ÖZELLİKLER</vt:lpstr>
      <vt:lpstr>TEKNİK ÖZELLİKLER</vt:lpstr>
      <vt:lpstr>TEKNİK ÖZELLİKLER</vt:lpstr>
      <vt:lpstr>TEKNİK ÖZELLİKLER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 SANDALYE ÜRÜN ÖZELLİKLERİ</dc:title>
  <dc:creator>Casper-Pc</dc:creator>
  <cp:lastModifiedBy>Pc</cp:lastModifiedBy>
  <cp:revision>14</cp:revision>
  <dcterms:created xsi:type="dcterms:W3CDTF">2014-10-01T06:47:53Z</dcterms:created>
  <dcterms:modified xsi:type="dcterms:W3CDTF">2022-02-02T23:23:13Z</dcterms:modified>
</cp:coreProperties>
</file>